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0"/>
  </p:notesMasterIdLst>
  <p:sldIdLst>
    <p:sldId id="268" r:id="rId3"/>
    <p:sldId id="304" r:id="rId4"/>
    <p:sldId id="314" r:id="rId5"/>
    <p:sldId id="305" r:id="rId6"/>
    <p:sldId id="307" r:id="rId7"/>
    <p:sldId id="318" r:id="rId8"/>
    <p:sldId id="320" r:id="rId9"/>
    <p:sldId id="319" r:id="rId10"/>
    <p:sldId id="315" r:id="rId11"/>
    <p:sldId id="306" r:id="rId12"/>
    <p:sldId id="316" r:id="rId13"/>
    <p:sldId id="313" r:id="rId14"/>
    <p:sldId id="308" r:id="rId15"/>
    <p:sldId id="309" r:id="rId16"/>
    <p:sldId id="317" r:id="rId17"/>
    <p:sldId id="310" r:id="rId18"/>
    <p:sldId id="303" r:id="rId1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33" autoAdjust="0"/>
    <p:restoredTop sz="93720" autoAdjust="0"/>
  </p:normalViewPr>
  <p:slideViewPr>
    <p:cSldViewPr>
      <p:cViewPr varScale="1">
        <p:scale>
          <a:sx n="69" d="100"/>
          <a:sy n="69" d="100"/>
        </p:scale>
        <p:origin x="13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148C3-8E4C-4127-809E-E53941A58088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CD760-6417-4F18-AE97-1DB30193DF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462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487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58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46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736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13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64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24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00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047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324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51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16C34D-D084-4E5C-88EE-41CA13BC3DD7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9AEE8FF-FE54-4BDB-9AD5-8E87FE7896A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7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shkirmensh1@mail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edu.tatar.ru/laishevo/tashkirmen/sch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laishevo/tashkirmen/sch/page4176748.ht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34476" y="517554"/>
            <a:ext cx="68580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Ташкирменская основная общеобразовательная школа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Лаишевского муниципального 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42852"/>
            <a:ext cx="1705880" cy="2088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3143248"/>
            <a:ext cx="2857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Адрес: 422602,  РТ, Лаишевский район,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Ташкирмень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ул. Мира, дом 38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Тел. 843784-85-16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E-mail: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tashkirmensh1@mail.ru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Сайт: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edu.tatar.ru/laishevo/tashkirmen/sch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IMG_20160715_11235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3"/>
          <a:stretch/>
        </p:blipFill>
        <p:spPr bwMode="auto">
          <a:xfrm>
            <a:off x="3781886" y="2348880"/>
            <a:ext cx="4318506" cy="4038589"/>
          </a:xfrm>
          <a:prstGeom prst="roundRect">
            <a:avLst>
              <a:gd name="adj" fmla="val 16667"/>
            </a:avLst>
          </a:prstGeom>
          <a:noFill/>
          <a:ln w="12700" algn="in">
            <a:solidFill>
              <a:srgbClr val="E185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99190" dir="3011666" algn="ctr" rotWithShape="0">
                    <a:srgbClr val="661900">
                      <a:alpha val="50000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45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21"/>
    </mc:Choice>
    <mc:Fallback xmlns="">
      <p:transition spd="slow" advTm="1582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4509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контроль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662" t="23625" r="14499" b="12392"/>
          <a:stretch>
            <a:fillRect/>
          </a:stretch>
        </p:blipFill>
        <p:spPr bwMode="auto">
          <a:xfrm>
            <a:off x="251520" y="1196752"/>
            <a:ext cx="561662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2137" t="29531" r="19199" b="3533"/>
          <a:stretch>
            <a:fillRect/>
          </a:stretch>
        </p:blipFill>
        <p:spPr bwMode="auto">
          <a:xfrm>
            <a:off x="3995936" y="1196752"/>
            <a:ext cx="4952117" cy="317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9010" r="7324"/>
          <a:stretch>
            <a:fillRect/>
          </a:stretch>
        </p:blipFill>
        <p:spPr bwMode="auto">
          <a:xfrm>
            <a:off x="2267744" y="3712728"/>
            <a:ext cx="4680520" cy="314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 descr="C:\Users\халида\Desktop\фотодистант\89e78d9e-6ac2-4539-a2d3-8f6621dfaeab.jpg"/>
          <p:cNvPicPr>
            <a:picLocks noChangeAspect="1" noChangeArrowheads="1"/>
          </p:cNvPicPr>
          <p:nvPr/>
        </p:nvPicPr>
        <p:blipFill>
          <a:blip r:embed="rId2" cstate="print"/>
          <a:srcRect t="18173" b="29489"/>
          <a:stretch>
            <a:fillRect/>
          </a:stretch>
        </p:blipFill>
        <p:spPr bwMode="auto">
          <a:xfrm>
            <a:off x="611560" y="260648"/>
            <a:ext cx="3888432" cy="3624182"/>
          </a:xfrm>
          <a:prstGeom prst="rect">
            <a:avLst/>
          </a:prstGeom>
          <a:noFill/>
        </p:spPr>
      </p:pic>
      <p:pic>
        <p:nvPicPr>
          <p:cNvPr id="28678" name="Picture 6" descr="C:\Users\халида\Desktop\e6740948-c1a5-4d66-b742-1d9b3c88cd74.jpg"/>
          <p:cNvPicPr>
            <a:picLocks noChangeAspect="1" noChangeArrowheads="1"/>
          </p:cNvPicPr>
          <p:nvPr/>
        </p:nvPicPr>
        <p:blipFill>
          <a:blip r:embed="rId3" cstate="print"/>
          <a:srcRect t="31531" b="14560"/>
          <a:stretch>
            <a:fillRect/>
          </a:stretch>
        </p:blipFill>
        <p:spPr bwMode="auto">
          <a:xfrm>
            <a:off x="611560" y="4005064"/>
            <a:ext cx="3653390" cy="2625989"/>
          </a:xfrm>
          <a:prstGeom prst="rect">
            <a:avLst/>
          </a:prstGeom>
          <a:noFill/>
        </p:spPr>
      </p:pic>
      <p:pic>
        <p:nvPicPr>
          <p:cNvPr id="28681" name="Picture 9" descr="C:\Users\халида\Desktop\89172c66-0598-406f-a19d-ec5604aa5d99.jpg"/>
          <p:cNvPicPr>
            <a:picLocks noChangeAspect="1" noChangeArrowheads="1"/>
          </p:cNvPicPr>
          <p:nvPr/>
        </p:nvPicPr>
        <p:blipFill>
          <a:blip r:embed="rId4" cstate="print"/>
          <a:srcRect t="3485" b="38134"/>
          <a:stretch>
            <a:fillRect/>
          </a:stretch>
        </p:blipFill>
        <p:spPr bwMode="auto">
          <a:xfrm>
            <a:off x="4932040" y="1052736"/>
            <a:ext cx="3814121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05" r="3242"/>
          <a:stretch>
            <a:fillRect/>
          </a:stretch>
        </p:blipFill>
        <p:spPr bwMode="auto">
          <a:xfrm>
            <a:off x="179512" y="188640"/>
            <a:ext cx="7056784" cy="418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 descr="C:\Users\халида\Desktop\79589edb-1861-47f1-b6ee-2c06d48bc5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5639272" cy="38967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методические семинары</a:t>
            </a:r>
            <a:endParaRPr lang="ru-RU" dirty="0"/>
          </a:p>
        </p:txBody>
      </p:sp>
      <p:pic>
        <p:nvPicPr>
          <p:cNvPr id="3" name="Picture 2" descr="C:\Users\халида\Desktop\фотодистант\04f67a35-2de6-4924-a216-964113f4a9a7.jpg"/>
          <p:cNvPicPr>
            <a:picLocks noChangeAspect="1" noChangeArrowheads="1"/>
          </p:cNvPicPr>
          <p:nvPr/>
        </p:nvPicPr>
        <p:blipFill rotWithShape="1">
          <a:blip r:embed="rId2" cstate="print"/>
          <a:srcRect t="10016" b="51658"/>
          <a:stretch/>
        </p:blipFill>
        <p:spPr bwMode="auto">
          <a:xfrm>
            <a:off x="1259632" y="1183166"/>
            <a:ext cx="6768752" cy="539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халида\Desktop\ac22176c-3c9f-4cd7-a679-e8f2f7cc91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332" y="3413737"/>
            <a:ext cx="5832648" cy="34486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Родительские собрания</a:t>
            </a:r>
            <a:endParaRPr lang="ru-RU" dirty="0"/>
          </a:p>
        </p:txBody>
      </p:sp>
      <p:pic>
        <p:nvPicPr>
          <p:cNvPr id="6148" name="Picture 4" descr="C:\Users\халида\Desktop\фотодистант\6223c646-b280-4b01-8fb2-55402258e566.jpg"/>
          <p:cNvPicPr>
            <a:picLocks noChangeAspect="1" noChangeArrowheads="1"/>
          </p:cNvPicPr>
          <p:nvPr/>
        </p:nvPicPr>
        <p:blipFill rotWithShape="1">
          <a:blip r:embed="rId3" cstate="print"/>
          <a:srcRect t="8259" b="18329"/>
          <a:stretch/>
        </p:blipFill>
        <p:spPr bwMode="auto">
          <a:xfrm>
            <a:off x="2453131" y="848888"/>
            <a:ext cx="4577408" cy="2520280"/>
          </a:xfrm>
          <a:prstGeom prst="rect">
            <a:avLst/>
          </a:prstGeom>
          <a:noFill/>
        </p:spPr>
      </p:pic>
      <p:pic>
        <p:nvPicPr>
          <p:cNvPr id="6150" name="Picture 6" descr="C:\Users\халида\Desktop\фотодистант\b9574593-5bda-4dc9-814a-dd7152574b3e.jpg"/>
          <p:cNvPicPr>
            <a:picLocks noChangeAspect="1" noChangeArrowheads="1"/>
          </p:cNvPicPr>
          <p:nvPr/>
        </p:nvPicPr>
        <p:blipFill rotWithShape="1">
          <a:blip r:embed="rId4" cstate="print"/>
          <a:srcRect l="11283" t="5641" b="11615"/>
          <a:stretch/>
        </p:blipFill>
        <p:spPr bwMode="auto">
          <a:xfrm>
            <a:off x="323528" y="2773305"/>
            <a:ext cx="4529403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67544"/>
          </a:xfrm>
        </p:spPr>
        <p:txBody>
          <a:bodyPr/>
          <a:lstStyle/>
          <a:p>
            <a:r>
              <a:rPr lang="ru-RU" dirty="0" smtClean="0"/>
              <a:t>Дополнительное образование</a:t>
            </a:r>
            <a:endParaRPr lang="ru-RU" dirty="0"/>
          </a:p>
        </p:txBody>
      </p:sp>
      <p:pic>
        <p:nvPicPr>
          <p:cNvPr id="29698" name="Picture 2" descr="C:\Users\халида\Desktop\ученики задания\не ученики\КЕРподелки рисунки учеников\Сержанов Матвей. Цыпля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2622967" cy="3497289"/>
          </a:xfrm>
          <a:prstGeom prst="rect">
            <a:avLst/>
          </a:prstGeom>
          <a:noFill/>
        </p:spPr>
      </p:pic>
      <p:pic>
        <p:nvPicPr>
          <p:cNvPr id="29699" name="Picture 3" descr="C:\Users\халида\Desktop\ученики задания\не ученики\КЕРподелки рисунки учеников\Панфилов Артем  День Побед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0750" y="3429000"/>
            <a:ext cx="2393250" cy="3191000"/>
          </a:xfrm>
          <a:prstGeom prst="rect">
            <a:avLst/>
          </a:prstGeom>
          <a:noFill/>
        </p:spPr>
      </p:pic>
      <p:pic>
        <p:nvPicPr>
          <p:cNvPr id="29701" name="Picture 5" descr="C:\Users\халида\Desktop\ученики задания\не ученики\КЕРподелки рисунки учеников\РИСУНОК АЗ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052736"/>
            <a:ext cx="2099463" cy="2799284"/>
          </a:xfrm>
          <a:prstGeom prst="rect">
            <a:avLst/>
          </a:prstGeom>
          <a:noFill/>
        </p:spPr>
      </p:pic>
      <p:pic>
        <p:nvPicPr>
          <p:cNvPr id="29703" name="Picture 7" descr="C:\Users\халида\Desktop\ученики задания\не ученики\КЕРподелки рисунки учеников\Бахтиев марсель Мышь.jf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429000"/>
            <a:ext cx="2808312" cy="3580466"/>
          </a:xfrm>
          <a:prstGeom prst="rect">
            <a:avLst/>
          </a:prstGeom>
          <a:noFill/>
        </p:spPr>
      </p:pic>
      <p:pic>
        <p:nvPicPr>
          <p:cNvPr id="29708" name="Picture 12" descr="C:\Users\халида\Desktop\9d21eea1-86b9-4ef8-a096-1d37b78cc6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2276872"/>
            <a:ext cx="2676972" cy="3569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pic>
        <p:nvPicPr>
          <p:cNvPr id="5122" name="Picture 2" descr="C:\Users\халида\Desktop\ученики задания\не ученики\КЕРподелки рисунки учеников\Кожевникова А берегите природ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355510" y="-195270"/>
            <a:ext cx="2838832" cy="5046812"/>
          </a:xfrm>
          <a:prstGeom prst="rect">
            <a:avLst/>
          </a:prstGeom>
          <a:noFill/>
        </p:spPr>
      </p:pic>
      <p:pic>
        <p:nvPicPr>
          <p:cNvPr id="6" name="Picture 7" descr="C:\Users\халида\Desktop\b617df10-a83e-4368-8bfe-622742769733.jpg"/>
          <p:cNvPicPr>
            <a:picLocks noChangeAspect="1" noChangeArrowheads="1"/>
          </p:cNvPicPr>
          <p:nvPr/>
        </p:nvPicPr>
        <p:blipFill>
          <a:blip r:embed="rId3" cstate="print"/>
          <a:srcRect l="20474" t="21875" r="20464" b="22607"/>
          <a:stretch>
            <a:fillRect/>
          </a:stretch>
        </p:blipFill>
        <p:spPr bwMode="auto">
          <a:xfrm>
            <a:off x="5364088" y="1556792"/>
            <a:ext cx="3617253" cy="4533624"/>
          </a:xfrm>
          <a:prstGeom prst="rect">
            <a:avLst/>
          </a:prstGeom>
          <a:noFill/>
        </p:spPr>
      </p:pic>
      <p:pic>
        <p:nvPicPr>
          <p:cNvPr id="5123" name="Picture 3" descr="C:\Users\халида\Desktop\b0a69fc5-8319-40b7-b3d8-2acdabb5f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789040"/>
            <a:ext cx="3767064" cy="2825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36752" cy="4591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" name="Picture 1" descr="C:\Users\халида\Desktop\4268940b-a926-4af3-b9ae-0a8f52f0bf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196752"/>
            <a:ext cx="3813888" cy="50851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62"/>
    </mc:Choice>
    <mc:Fallback xmlns="">
      <p:transition spd="slow" advTm="1286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412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Нормативно - правовая база ДО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5574" r="15574"/>
          <a:stretch>
            <a:fillRect/>
          </a:stretch>
        </p:blipFill>
        <p:spPr bwMode="auto">
          <a:xfrm>
            <a:off x="5004048" y="1196752"/>
            <a:ext cx="4139952" cy="338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 l="23244" t="18703" r="25840" b="24578"/>
          <a:stretch>
            <a:fillRect/>
          </a:stretch>
        </p:blipFill>
        <p:spPr bwMode="auto">
          <a:xfrm>
            <a:off x="251520" y="1268760"/>
            <a:ext cx="3888432" cy="243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 cstate="print"/>
          <a:srcRect l="26011" t="28937" r="26947" b="23506"/>
          <a:stretch>
            <a:fillRect/>
          </a:stretch>
        </p:blipFill>
        <p:spPr bwMode="auto">
          <a:xfrm>
            <a:off x="1475656" y="2420888"/>
            <a:ext cx="403376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 cstate="print"/>
          <a:srcRect l="26838" t="27562" r="26674" b="19282"/>
          <a:stretch>
            <a:fillRect/>
          </a:stretch>
        </p:blipFill>
        <p:spPr bwMode="auto">
          <a:xfrm>
            <a:off x="2555776" y="3645024"/>
            <a:ext cx="4464496" cy="2870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330" y="764704"/>
            <a:ext cx="8367142" cy="470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75656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https://edu.tatar.ru/laishevo/tashkirmen/sch/page4176748.htm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2" cstate="print"/>
          <a:srcRect l="22227" t="25697" r="22204"/>
          <a:stretch>
            <a:fillRect/>
          </a:stretch>
        </p:blipFill>
        <p:spPr bwMode="auto">
          <a:xfrm>
            <a:off x="0" y="1196752"/>
            <a:ext cx="3600400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86800" cy="8412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Сбор информации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 l="23781" t="30549" r="23372"/>
          <a:stretch>
            <a:fillRect/>
          </a:stretch>
        </p:blipFill>
        <p:spPr bwMode="auto">
          <a:xfrm>
            <a:off x="2195736" y="1844824"/>
            <a:ext cx="3312368" cy="244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 cstate="print"/>
          <a:srcRect l="21848" t="25216" r="21444"/>
          <a:stretch>
            <a:fillRect/>
          </a:stretch>
        </p:blipFill>
        <p:spPr bwMode="auto">
          <a:xfrm>
            <a:off x="4067944" y="2780928"/>
            <a:ext cx="3456384" cy="256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5" cstate="print"/>
          <a:srcRect l="21985" t="26691" r="20159"/>
          <a:stretch>
            <a:fillRect/>
          </a:stretch>
        </p:blipFill>
        <p:spPr bwMode="auto">
          <a:xfrm>
            <a:off x="5364088" y="4005064"/>
            <a:ext cx="360040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19321" t="16172" r="22156" b="11360"/>
          <a:stretch>
            <a:fillRect/>
          </a:stretch>
        </p:blipFill>
        <p:spPr bwMode="auto">
          <a:xfrm>
            <a:off x="323528" y="4352442"/>
            <a:ext cx="3312368" cy="230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Расписания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 l="7921" t="21132" r="10231"/>
          <a:stretch>
            <a:fillRect/>
          </a:stretch>
        </p:blipFill>
        <p:spPr bwMode="auto">
          <a:xfrm>
            <a:off x="179511" y="1196752"/>
            <a:ext cx="544957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 l="9946" t="20162" r="9385" b="18908"/>
          <a:stretch>
            <a:fillRect/>
          </a:stretch>
        </p:blipFill>
        <p:spPr bwMode="auto">
          <a:xfrm>
            <a:off x="1992707" y="3356992"/>
            <a:ext cx="654437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412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Используемые платформы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4211960" cy="236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80728"/>
            <a:ext cx="4283968" cy="2408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437112"/>
            <a:ext cx="430590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412574"/>
            <a:ext cx="4349546" cy="244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t="14891" r="21560"/>
          <a:stretch>
            <a:fillRect/>
          </a:stretch>
        </p:blipFill>
        <p:spPr bwMode="auto">
          <a:xfrm>
            <a:off x="2555776" y="1988840"/>
            <a:ext cx="4104456" cy="250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261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5" y="178359"/>
            <a:ext cx="4483795" cy="2478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282" y="207702"/>
            <a:ext cx="4281977" cy="2449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448" y="2996952"/>
            <a:ext cx="4227307" cy="3151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3459"/>
          <a:stretch/>
        </p:blipFill>
        <p:spPr>
          <a:xfrm>
            <a:off x="4538464" y="2996952"/>
            <a:ext cx="4549405" cy="324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4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412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Обратная связь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халида\Desktop\61872fde-b595-4b79-82b9-fae733e282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8674" y="274128"/>
            <a:ext cx="2085930" cy="4519515"/>
          </a:xfrm>
          <a:prstGeom prst="rect">
            <a:avLst/>
          </a:prstGeom>
          <a:noFill/>
        </p:spPr>
      </p:pic>
      <p:pic>
        <p:nvPicPr>
          <p:cNvPr id="2054" name="Picture 6" descr="C:\Users\халида\Desktop\d65a1f30-b7ce-404e-9ee1-2ad8470acd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795" y="1772816"/>
            <a:ext cx="1763688" cy="3821324"/>
          </a:xfrm>
          <a:prstGeom prst="rect">
            <a:avLst/>
          </a:prstGeom>
          <a:noFill/>
        </p:spPr>
      </p:pic>
      <p:pic>
        <p:nvPicPr>
          <p:cNvPr id="2056" name="Picture 8" descr="C:\Users\халида\Desktop\5f7c482d-2205-48c5-9ce7-65438803a7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7224" y="2986557"/>
            <a:ext cx="1786820" cy="387144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r="19008"/>
          <a:stretch/>
        </p:blipFill>
        <p:spPr>
          <a:xfrm>
            <a:off x="276573" y="841248"/>
            <a:ext cx="4527958" cy="31431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r="17901"/>
          <a:stretch/>
        </p:blipFill>
        <p:spPr>
          <a:xfrm>
            <a:off x="1863264" y="3223036"/>
            <a:ext cx="4680520" cy="320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7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халида\Desktop\фотодистант\7103d1c8-47fd-44ec-ad4f-76a64d65b8cb.jpg"/>
          <p:cNvPicPr>
            <a:picLocks noChangeAspect="1" noChangeArrowheads="1"/>
          </p:cNvPicPr>
          <p:nvPr/>
        </p:nvPicPr>
        <p:blipFill>
          <a:blip r:embed="rId2" cstate="print"/>
          <a:srcRect l="23656" t="8016" r="6108"/>
          <a:stretch>
            <a:fillRect/>
          </a:stretch>
        </p:blipFill>
        <p:spPr bwMode="auto">
          <a:xfrm rot="16200000">
            <a:off x="1352992" y="-912832"/>
            <a:ext cx="2952327" cy="5155271"/>
          </a:xfrm>
          <a:prstGeom prst="rect">
            <a:avLst/>
          </a:prstGeom>
          <a:noFill/>
        </p:spPr>
      </p:pic>
      <p:pic>
        <p:nvPicPr>
          <p:cNvPr id="27651" name="Picture 3" descr="C:\Users\халида\Desktop\фотодистант\4ab651f3-98dc-40f9-932a-33fad6908e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88640"/>
            <a:ext cx="2285336" cy="4951562"/>
          </a:xfrm>
          <a:prstGeom prst="rect">
            <a:avLst/>
          </a:prstGeom>
          <a:noFill/>
        </p:spPr>
      </p:pic>
      <p:pic>
        <p:nvPicPr>
          <p:cNvPr id="5" name="Picture 8" descr="C:\Users\халида\Desktop\a09812dd-d82f-4716-b7f3-774358162f3f.jpg"/>
          <p:cNvPicPr>
            <a:picLocks noChangeAspect="1" noChangeArrowheads="1"/>
          </p:cNvPicPr>
          <p:nvPr/>
        </p:nvPicPr>
        <p:blipFill>
          <a:blip r:embed="rId4" cstate="print"/>
          <a:srcRect l="18722" t="12563" r="13288" b="23881"/>
          <a:stretch>
            <a:fillRect/>
          </a:stretch>
        </p:blipFill>
        <p:spPr bwMode="auto">
          <a:xfrm>
            <a:off x="5004048" y="2636912"/>
            <a:ext cx="3164165" cy="3943742"/>
          </a:xfrm>
          <a:prstGeom prst="rect">
            <a:avLst/>
          </a:prstGeom>
          <a:noFill/>
        </p:spPr>
      </p:pic>
      <p:pic>
        <p:nvPicPr>
          <p:cNvPr id="27652" name="Picture 4" descr="C:\Users\халида\Desktop\f7786315-a1a9-4f38-a71a-a83230a3e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73980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4710</TotalTime>
  <Words>70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Трек</vt:lpstr>
      <vt:lpstr>Тема Office</vt:lpstr>
      <vt:lpstr>Презентация PowerPoint</vt:lpstr>
      <vt:lpstr>Нормативно - правовая база ДО</vt:lpstr>
      <vt:lpstr>Презентация PowerPoint</vt:lpstr>
      <vt:lpstr>Сбор информации</vt:lpstr>
      <vt:lpstr>Расписания </vt:lpstr>
      <vt:lpstr>Используемые платформы</vt:lpstr>
      <vt:lpstr>Презентация PowerPoint</vt:lpstr>
      <vt:lpstr>Обратная связь</vt:lpstr>
      <vt:lpstr>Презентация PowerPoint</vt:lpstr>
      <vt:lpstr>контроль</vt:lpstr>
      <vt:lpstr>Презентация PowerPoint</vt:lpstr>
      <vt:lpstr>Презентация PowerPoint</vt:lpstr>
      <vt:lpstr>методические семинары</vt:lpstr>
      <vt:lpstr>Родительские собрания</vt:lpstr>
      <vt:lpstr>Дополнительное образование</vt:lpstr>
      <vt:lpstr>Внеурочная деятельность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</dc:creator>
  <cp:lastModifiedBy>школа</cp:lastModifiedBy>
  <cp:revision>322</cp:revision>
  <cp:lastPrinted>2016-07-29T06:24:03Z</cp:lastPrinted>
  <dcterms:created xsi:type="dcterms:W3CDTF">2016-07-13T09:29:15Z</dcterms:created>
  <dcterms:modified xsi:type="dcterms:W3CDTF">2020-04-22T12:35:06Z</dcterms:modified>
</cp:coreProperties>
</file>